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6" r:id="rId10"/>
    <p:sldId id="264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813F6-9415-C741-8AA7-4CB753CBADC9}" type="datetimeFigureOut">
              <a:rPr lang="en-US" smtClean="0"/>
              <a:t>2/5/18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FC6E3-F8E7-264C-B3FA-47CD80E0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21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B2B24B-EBC7-B24F-AB16-9CCA6799EB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0EE45-EB8F-8344-803E-47EAC8C33B5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FC8A2C25-00D8-1B4A-B6EE-BCE150A48D1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67526193-9821-4145-A4F9-61F81B0F8E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397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AF08C-7FCA-624C-BF60-A2C947B48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22D473-8842-E247-89D7-53314A1E2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61CF4-62C4-F240-9924-F3763B72F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B5B7-F8BE-9442-BA48-75206C2AA5B7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0071F-7089-4044-A4AB-DB7CBF2F4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ED52-7908-D04E-BD51-1660F1E7A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0E57-A16E-5244-AE08-7F08A0254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1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5D68E-548E-3648-856D-FAABCEFFF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3ADC5-F6D6-1C40-8C1C-A88ED788C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8DE61-3F45-8B4E-AEF1-3F14B9130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B5B7-F8BE-9442-BA48-75206C2AA5B7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9DE0F-2022-2446-9E6A-BF252C7D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B754C-50FE-6046-9287-C2CF9C81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0E57-A16E-5244-AE08-7F08A0254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6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6EF144-FF16-3145-916A-2CB716EAF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E4AF64-36C2-4E46-BB4A-2802247EE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3CE25-2897-CB44-B021-0C3B7ED6D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B5B7-F8BE-9442-BA48-75206C2AA5B7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31440-97F4-9644-88EB-70BA19AA8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58797-225A-3F40-A1D9-FC88C2AD7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0E57-A16E-5244-AE08-7F08A0254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8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5DA7D-AF4B-A944-967C-AD66DF45E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16F45-C4B0-A74C-8C31-BAC5BEFFE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D89EC-D934-4748-9A25-E61A8201F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B5B7-F8BE-9442-BA48-75206C2AA5B7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86710-7D5E-1140-850F-7C922484C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42CA0-DB4B-0F47-A882-5E5DB7B5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0E57-A16E-5244-AE08-7F08A0254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5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DFEDC-8612-C845-93AE-21F8349D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99F37-C630-D643-9C0C-50959A59A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A4EEF-CCEF-EC42-8E79-5D0F5B670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B5B7-F8BE-9442-BA48-75206C2AA5B7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7EC39-882D-4443-B863-F38AB3C7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84284-F068-4D4F-8F41-251161B1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0E57-A16E-5244-AE08-7F08A0254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5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CE35-B1E3-094A-A49C-3F145B46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8FC07-12FE-904A-B985-7F04E66D0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B565A-F34E-9140-9FF6-D7473FBE3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63F57-C44D-6A43-8C27-0C4D4BB24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B5B7-F8BE-9442-BA48-75206C2AA5B7}" type="datetimeFigureOut">
              <a:rPr lang="en-US" smtClean="0"/>
              <a:t>2/5/18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06C97-6E5C-774F-A90B-48B801E96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F5471-406C-C54D-B9D6-716128B0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0E57-A16E-5244-AE08-7F08A0254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7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29E5C-C97D-034E-97D9-B85F38082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05F08-EC79-6F44-98D3-3363A803F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75AD4-5A92-D443-804C-951FCF6B2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30471C-4F3D-8141-B180-37DFDC2FF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08D421-8077-D245-9105-A24A771EB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B16C95-5848-5343-AD9A-59A786C4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B5B7-F8BE-9442-BA48-75206C2AA5B7}" type="datetimeFigureOut">
              <a:rPr lang="en-US" smtClean="0"/>
              <a:t>2/5/18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1CDDB4-037E-D24A-BD88-7F536A55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25ECF9-F0DC-494B-8D7E-29F57189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0E57-A16E-5244-AE08-7F08A0254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1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AA61E-3459-9746-84AE-9865BCA77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114D0-6DE6-CB45-9380-A926642E5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B5B7-F8BE-9442-BA48-75206C2AA5B7}" type="datetimeFigureOut">
              <a:rPr lang="en-US" smtClean="0"/>
              <a:t>2/5/18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92030-2CE9-5140-A467-A386AC17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380D78-3522-5849-9D5C-AC01FB256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0E57-A16E-5244-AE08-7F08A0254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6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6921B-B936-9D45-A1A5-BD9CA6B3E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B5B7-F8BE-9442-BA48-75206C2AA5B7}" type="datetimeFigureOut">
              <a:rPr lang="en-US" smtClean="0"/>
              <a:t>2/5/18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94D249-F261-8A45-9037-83A29995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B41DC-52A1-6D46-855B-4E233E96C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0E57-A16E-5244-AE08-7F08A0254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7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FC05A-AB5B-1445-A38B-94DF15EA0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4EA34-F583-B04C-99E1-493210F7F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717CC-4722-6B4A-9EFB-94ABA8A39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D8BAE-7667-8F47-92F7-7C20B000C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B5B7-F8BE-9442-BA48-75206C2AA5B7}" type="datetimeFigureOut">
              <a:rPr lang="en-US" smtClean="0"/>
              <a:t>2/5/18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938A3-FA51-D146-B9B2-D488D048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536B3-6B3E-F84A-8CBB-18B6D4C8A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0E57-A16E-5244-AE08-7F08A0254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5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96280-0234-B544-BE85-9D913172E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12298F-18C7-474A-9971-11A92DE2E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027AC-E8AD-B240-896C-069C353BA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64949-2A92-FF46-B925-1CAD4740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B5B7-F8BE-9442-BA48-75206C2AA5B7}" type="datetimeFigureOut">
              <a:rPr lang="en-US" smtClean="0"/>
              <a:t>2/5/18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CB8B0-5851-D04E-AC60-652F9C4DE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75D59-F0AC-D44D-8DEB-128DF82A7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0E57-A16E-5244-AE08-7F08A0254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5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894810-5409-4949-AEC2-3CBB1EAE5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2EEF4-B9E6-AA42-B957-9CA612A73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496D5-D6B2-0547-A3E5-15826F43D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B5B7-F8BE-9442-BA48-75206C2AA5B7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30A44-A973-624A-9F35-6AA0F41A95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F3C34-77B1-2544-90DC-F4034EE7AD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80E57-A16E-5244-AE08-7F08A0254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math/algebra/introduction-to-algebra/alg1-dependent-independent/e/create-two-variable-equations-from-real-world-contexts" TargetMode="External"/><Relationship Id="rId2" Type="http://schemas.openxmlformats.org/officeDocument/2006/relationships/hyperlink" Target="https://www.khanacademy.org/coach/class/5757334940811264/assign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hanacademy.org/math/algebra/introduction-to-algebra/alg1-dependent-independent/e/match-equations-to-coordinates-on-a-lin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D53D1-928D-674C-A3DE-5F1DCDAFC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F8A7F6-8BE3-E747-8C64-81598B2A69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They are just numbers.  </a:t>
            </a:r>
          </a:p>
        </p:txBody>
      </p:sp>
    </p:spTree>
    <p:extLst>
      <p:ext uri="{BB962C8B-B14F-4D97-AF65-F5344CB8AC3E}">
        <p14:creationId xmlns:p14="http://schemas.microsoft.com/office/powerpoint/2010/main" val="1820359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C8312-A9DB-3441-AD44-419AB0D2D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Distributive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D413E6-5409-2240-8C45-7B13D64015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2( 10 + 7) = 2(10) +2(7) = 20 + 14</a:t>
                </a:r>
              </a:p>
              <a:p>
                <a:r>
                  <a:rPr lang="en-US" dirty="0"/>
                  <a:t>7 (29) =   7( 20 + 9) = </a:t>
                </a:r>
              </a:p>
              <a:p>
                <a:r>
                  <a:rPr lang="en-US" dirty="0"/>
                  <a:t>5 ( ∆ + ⨸) = 5 ∆ + 5⨸</a:t>
                </a:r>
              </a:p>
              <a:p>
                <a:endParaRPr lang="en-US" dirty="0"/>
              </a:p>
              <a:p>
                <a:r>
                  <a:rPr lang="en-US" dirty="0"/>
                  <a:t>What is (9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dirty="0"/>
                  <a:t> 6) + (9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dirty="0"/>
                  <a:t> 5) = 9 ( ??)</a:t>
                </a:r>
              </a:p>
              <a:p>
                <a:r>
                  <a:rPr lang="en-US"/>
                  <a:t>What is 6(17) = _____ + ________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D413E6-5409-2240-8C45-7B13D64015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1405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C178F-7612-1E40-A24B-A4B9B3698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0FFCC-80CD-364E-8E1D-B81BF0EAE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Subtraction is the same as adding the opposite</a:t>
            </a:r>
          </a:p>
          <a:p>
            <a:r>
              <a:rPr lang="en-US" dirty="0"/>
              <a:t>Division is the same as multiplying by multiplicative inverse. </a:t>
            </a:r>
          </a:p>
        </p:txBody>
      </p:sp>
    </p:spTree>
    <p:extLst>
      <p:ext uri="{BB962C8B-B14F-4D97-AF65-F5344CB8AC3E}">
        <p14:creationId xmlns:p14="http://schemas.microsoft.com/office/powerpoint/2010/main" val="1841473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81177-1696-934E-BAEC-CB3C509C6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Back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2FC76-3351-B64B-8AAA-808E92229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https://www.khanacademy.org/coach/class/5757334940811264/assignments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https://www.khanacademy.org/math/algebra/introduction-to-algebra/alg1-dependent-independent/e/create-two-variable-equations-from-real-world-contexts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https://www.khanacademy.org/math/algebra/introduction-to-algebra/alg1-dependent-independent/e/match-equations-to-coordinates-on-a-line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EF8C9B4-5C58-A946-957C-C5A90FAF9866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86067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MAIN IDEA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6BF14-B165-2046-AC6B-ED04C069D75F}"/>
              </a:ext>
            </a:extLst>
          </p:cNvPr>
          <p:cNvSpPr txBox="1">
            <a:spLocks/>
          </p:cNvSpPr>
          <p:nvPr/>
        </p:nvSpPr>
        <p:spPr>
          <a:xfrm>
            <a:off x="1524000" y="2280013"/>
            <a:ext cx="9144000" cy="375722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Additive Property of Equivalency</a:t>
            </a:r>
          </a:p>
          <a:p>
            <a:pPr marL="0" indent="0">
              <a:buNone/>
            </a:pPr>
            <a:r>
              <a:rPr lang="en-US" dirty="0"/>
              <a:t>If x = y then x + a = y + a</a:t>
            </a:r>
          </a:p>
          <a:p>
            <a:pPr marL="0" indent="0">
              <a:buNone/>
            </a:pPr>
            <a:r>
              <a:rPr lang="en-US" dirty="0"/>
              <a:t>If you add the same number to both sides of the = then the equation is equivalent ( has the same answer)</a:t>
            </a:r>
          </a:p>
          <a:p>
            <a:pPr marL="0" indent="0" algn="ctr">
              <a:buNone/>
            </a:pPr>
            <a:r>
              <a:rPr lang="en-US" dirty="0"/>
              <a:t>Multiplicative Property of Equivalency</a:t>
            </a:r>
          </a:p>
          <a:p>
            <a:pPr marL="0" indent="0">
              <a:buNone/>
            </a:pPr>
            <a:r>
              <a:rPr lang="en-US" dirty="0"/>
              <a:t>If x = y then for all a≠0  then a ∗ b = a ∗ y </a:t>
            </a:r>
          </a:p>
          <a:p>
            <a:pPr marL="0" indent="0">
              <a:buNone/>
            </a:pPr>
            <a:r>
              <a:rPr lang="en-US" dirty="0"/>
              <a:t>If you multiply the same </a:t>
            </a:r>
            <a:r>
              <a:rPr lang="en-US"/>
              <a:t>number except 0 to </a:t>
            </a:r>
            <a:r>
              <a:rPr lang="en-US" dirty="0"/>
              <a:t>both sides of then = then the equation is equivalent ( has the same answer)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27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249A7-7A9F-0143-9180-A2BE9EA31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the answer as fast as your can! Ready?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E5D7F-56E3-9A4B-AB3B-8FF43DBA8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3+4 =</a:t>
            </a:r>
          </a:p>
          <a:p>
            <a:r>
              <a:rPr lang="en-US" dirty="0"/>
              <a:t>4+3 = ?</a:t>
            </a:r>
          </a:p>
          <a:p>
            <a:r>
              <a:rPr lang="en-US" dirty="0"/>
              <a:t>17 + 97 + 43 = 157</a:t>
            </a:r>
          </a:p>
          <a:p>
            <a:r>
              <a:rPr lang="en-US" dirty="0"/>
              <a:t>17 + 43 + 97 = </a:t>
            </a:r>
          </a:p>
          <a:p>
            <a:r>
              <a:rPr lang="en-US" dirty="0"/>
              <a:t>28 X </a:t>
            </a:r>
            <a:r>
              <a:rPr lang="en-US" sz="3200" b="1" baseline="30000" dirty="0"/>
              <a:t>- </a:t>
            </a:r>
            <a:r>
              <a:rPr lang="en-US" dirty="0"/>
              <a:t>56  =   </a:t>
            </a:r>
            <a:r>
              <a:rPr lang="en-US" b="1" baseline="30000" dirty="0"/>
              <a:t>- </a:t>
            </a:r>
            <a:r>
              <a:rPr lang="en-US" dirty="0"/>
              <a:t>1568</a:t>
            </a:r>
          </a:p>
          <a:p>
            <a:r>
              <a:rPr lang="en-US" sz="3200" b="1" baseline="30000" dirty="0"/>
              <a:t>- </a:t>
            </a:r>
            <a:r>
              <a:rPr lang="en-US" dirty="0"/>
              <a:t>56 X 28 = </a:t>
            </a:r>
            <a:r>
              <a:rPr lang="en-US" b="1" dirty="0"/>
              <a:t>?</a:t>
            </a:r>
            <a:endParaRPr lang="en-US" dirty="0"/>
          </a:p>
          <a:p>
            <a:r>
              <a:rPr lang="en-US" dirty="0"/>
              <a:t>7 X 11 X 10 =</a:t>
            </a:r>
          </a:p>
          <a:p>
            <a:r>
              <a:rPr lang="en-US" dirty="0"/>
              <a:t>10 X 7 X 11</a:t>
            </a:r>
          </a:p>
          <a:p>
            <a:r>
              <a:rPr lang="en-US" dirty="0"/>
              <a:t>What’s the pattern? </a:t>
            </a:r>
          </a:p>
        </p:txBody>
      </p:sp>
    </p:spTree>
    <p:extLst>
      <p:ext uri="{BB962C8B-B14F-4D97-AF65-F5344CB8AC3E}">
        <p14:creationId xmlns:p14="http://schemas.microsoft.com/office/powerpoint/2010/main" val="284643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67F2-F85A-864C-8695-65D85013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Commutative Property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09C5E2-7F49-3540-B236-1F1D7BE0B7A1}"/>
              </a:ext>
            </a:extLst>
          </p:cNvPr>
          <p:cNvSpPr txBox="1"/>
          <p:nvPr/>
        </p:nvSpPr>
        <p:spPr>
          <a:xfrm>
            <a:off x="3786187" y="2204799"/>
            <a:ext cx="418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+ b = b + a                or                a </a:t>
            </a:r>
            <a:r>
              <a:rPr lang="en-US" baseline="30000" dirty="0"/>
              <a:t>.</a:t>
            </a:r>
            <a:r>
              <a:rPr lang="en-US" dirty="0"/>
              <a:t> b = b </a:t>
            </a:r>
            <a:r>
              <a:rPr lang="en-US" baseline="30000" dirty="0"/>
              <a:t>.</a:t>
            </a:r>
            <a:r>
              <a:rPr lang="en-US" dirty="0"/>
              <a:t>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713268-0E54-5441-A816-382291337E47}"/>
              </a:ext>
            </a:extLst>
          </p:cNvPr>
          <p:cNvSpPr txBox="1"/>
          <p:nvPr/>
        </p:nvSpPr>
        <p:spPr>
          <a:xfrm>
            <a:off x="3500438" y="3457575"/>
            <a:ext cx="541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the operation is + or x then you can add in any order.  </a:t>
            </a:r>
          </a:p>
        </p:txBody>
      </p:sp>
    </p:spTree>
    <p:extLst>
      <p:ext uri="{BB962C8B-B14F-4D97-AF65-F5344CB8AC3E}">
        <p14:creationId xmlns:p14="http://schemas.microsoft.com/office/powerpoint/2010/main" val="282159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249A7-7A9F-0143-9180-A2BE9EA31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the answer as fast as your can! Ready?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E5D7F-56E3-9A4B-AB3B-8FF43DBA8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 + .7359 =</a:t>
            </a:r>
          </a:p>
          <a:p>
            <a:r>
              <a:rPr lang="en-US" dirty="0"/>
              <a:t>4+3 + 0  = ?</a:t>
            </a:r>
          </a:p>
          <a:p>
            <a:r>
              <a:rPr lang="en-US" dirty="0"/>
              <a:t>.9374872 + 0= </a:t>
            </a:r>
          </a:p>
          <a:p>
            <a:r>
              <a:rPr lang="en-US" dirty="0"/>
              <a:t>487963 x </a:t>
            </a:r>
            <a:r>
              <a:rPr lang="en-US" sz="3200" b="1" dirty="0"/>
              <a:t>1</a:t>
            </a:r>
            <a:r>
              <a:rPr lang="en-US" dirty="0"/>
              <a:t>  =  </a:t>
            </a:r>
            <a:r>
              <a:rPr lang="en-US" sz="3200" b="1" baseline="30000" dirty="0"/>
              <a:t>- </a:t>
            </a:r>
            <a:r>
              <a:rPr lang="en-US" dirty="0"/>
              <a:t>56 X 28 = </a:t>
            </a:r>
            <a:r>
              <a:rPr lang="en-US" b="1" dirty="0"/>
              <a:t>?</a:t>
            </a:r>
            <a:endParaRPr lang="en-US" dirty="0"/>
          </a:p>
          <a:p>
            <a:r>
              <a:rPr lang="en-US" dirty="0"/>
              <a:t>1 X 11 X 1 =</a:t>
            </a:r>
          </a:p>
          <a:p>
            <a:r>
              <a:rPr lang="en-US" dirty="0"/>
              <a:t>1 X 7 + 0</a:t>
            </a:r>
          </a:p>
          <a:p>
            <a:r>
              <a:rPr lang="en-US" dirty="0"/>
              <a:t>What’s the pattern? </a:t>
            </a:r>
          </a:p>
        </p:txBody>
      </p:sp>
    </p:spTree>
    <p:extLst>
      <p:ext uri="{BB962C8B-B14F-4D97-AF65-F5344CB8AC3E}">
        <p14:creationId xmlns:p14="http://schemas.microsoft.com/office/powerpoint/2010/main" val="181274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E35B3-36DC-C245-BC85-DFD40B8D11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Identity.  Does not “change number”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56C2CC-8826-C744-BCE4-F5044ED5F6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 for Addition (+)</a:t>
            </a:r>
          </a:p>
          <a:p>
            <a:pPr marL="457200" indent="-457200">
              <a:buAutoNum type="arabicPlain"/>
            </a:pPr>
            <a:r>
              <a:rPr lang="en-US" dirty="0"/>
              <a:t>for   Multiplication (x)</a:t>
            </a:r>
          </a:p>
          <a:p>
            <a:pPr marL="457200" indent="-457200">
              <a:buAutoNum type="arabicPlain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0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249A7-7A9F-0143-9180-A2BE9EA31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the answer as fast as your can! Ready?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E5D7F-56E3-9A4B-AB3B-8FF43DBA8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aseline="30000" dirty="0"/>
              <a:t>-</a:t>
            </a:r>
            <a:r>
              <a:rPr lang="en-US" dirty="0"/>
              <a:t> 7 + 7 = 7 + </a:t>
            </a:r>
            <a:r>
              <a:rPr lang="en-US" baseline="30000" dirty="0"/>
              <a:t>-</a:t>
            </a:r>
            <a:r>
              <a:rPr lang="en-US" dirty="0"/>
              <a:t> 7 = </a:t>
            </a:r>
          </a:p>
          <a:p>
            <a:r>
              <a:rPr lang="en-US" dirty="0"/>
              <a:t>50 + </a:t>
            </a:r>
            <a:r>
              <a:rPr lang="en-US" baseline="30000" dirty="0"/>
              <a:t>- </a:t>
            </a:r>
            <a:r>
              <a:rPr lang="en-US" dirty="0"/>
              <a:t> 50 = ?</a:t>
            </a:r>
          </a:p>
          <a:p>
            <a:r>
              <a:rPr lang="en-US" dirty="0"/>
              <a:t> 60  +  🀆   = 0</a:t>
            </a:r>
          </a:p>
          <a:p>
            <a:r>
              <a:rPr lang="en-US" dirty="0"/>
              <a:t>🀆  + π  =  0</a:t>
            </a:r>
          </a:p>
          <a:p>
            <a:r>
              <a:rPr lang="en-US" baseline="30000" dirty="0"/>
              <a:t>-</a:t>
            </a:r>
            <a:r>
              <a:rPr lang="en-US" dirty="0"/>
              <a:t> 59  + 🀆  = 0</a:t>
            </a:r>
          </a:p>
          <a:p>
            <a:r>
              <a:rPr lang="en-US" dirty="0"/>
              <a:t>π  + </a:t>
            </a:r>
            <a:r>
              <a:rPr lang="en-US" baseline="30000" dirty="0"/>
              <a:t>-</a:t>
            </a:r>
            <a:r>
              <a:rPr lang="en-US" dirty="0"/>
              <a:t> π  =  </a:t>
            </a:r>
          </a:p>
          <a:p>
            <a:r>
              <a:rPr lang="en-US" dirty="0"/>
              <a:t>What’s the pattern? </a:t>
            </a:r>
          </a:p>
        </p:txBody>
      </p:sp>
    </p:spTree>
    <p:extLst>
      <p:ext uri="{BB962C8B-B14F-4D97-AF65-F5344CB8AC3E}">
        <p14:creationId xmlns:p14="http://schemas.microsoft.com/office/powerpoint/2010/main" val="192951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AF2DE-E1DE-AF4B-996F-ADF864786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 Makes the identity. Opposite for addition.   What about Multiplication?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F2792C-9506-3A4B-B9D2-6D62D89121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i="1" dirty="0">
                    <a:latin typeface="Cambria Math" panose="02040503050406030204" pitchFamily="18" charset="0"/>
                  </a:rPr>
                  <a:t>What is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 = 1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= 1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/>
                  <a:t>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US" dirty="0"/>
                  <a:t>  = 1</a:t>
                </a:r>
              </a:p>
              <a:p>
                <a:r>
                  <a:rPr lang="en-US" dirty="0"/>
                  <a:t>See a pattern?</a:t>
                </a:r>
              </a:p>
              <a:p>
                <a:r>
                  <a:rPr lang="en-US" dirty="0"/>
                  <a:t>Multiplicative Inverse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F2792C-9506-3A4B-B9D2-6D62D89121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31619B7E-0722-4A42-BAE3-67648B5AAE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39320"/>
            <a:ext cx="2946461" cy="21415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EB2DAB-FF51-F74D-B367-51088F4730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59780" y="3509963"/>
            <a:ext cx="2946461" cy="214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61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D5E2A-22CF-E649-BD35-FA114A667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Associative. a + (b + c)= (a + b) +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3EB74-9641-D14B-988D-E0E3AC0AF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+ 3+ 7 = (2+3) + 7 = 2+ (3+7)</a:t>
            </a:r>
          </a:p>
          <a:p>
            <a:r>
              <a:rPr lang="en-US" dirty="0"/>
              <a:t>2 ∗ 3 ∗ 5 =(2 ∗ 3) ∗ 5 = 2 ∗ (3 ∗ 5) </a:t>
            </a:r>
          </a:p>
          <a:p>
            <a:r>
              <a:rPr lang="en-US" dirty="0"/>
              <a:t>Note All multiplication or All addition you can drop parenthesis. </a:t>
            </a:r>
          </a:p>
          <a:p>
            <a:r>
              <a:rPr lang="en-US" dirty="0"/>
              <a:t>(17.397 + 9) + </a:t>
            </a:r>
            <a:r>
              <a:rPr lang="en-US" baseline="30000" dirty="0"/>
              <a:t>-</a:t>
            </a:r>
            <a:r>
              <a:rPr lang="en-US" dirty="0"/>
              <a:t>9 = ???????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91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E62FCED6-6BAE-5C44-9E36-BCDCD5920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only ten’s</a:t>
            </a:r>
          </a:p>
        </p:txBody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C6752F8A-3D64-8244-8DF1-1E101771007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/>
              <a:t>5 x 10 = 50</a:t>
            </a:r>
          </a:p>
          <a:p>
            <a:r>
              <a:rPr lang="en-US" altLang="en-US"/>
              <a:t>5 x 3 = 15</a:t>
            </a:r>
          </a:p>
          <a:p>
            <a:r>
              <a:rPr lang="en-US" altLang="en-US"/>
              <a:t>5 x 13 = </a:t>
            </a:r>
          </a:p>
          <a:p>
            <a:endParaRPr lang="en-US" altLang="en-US"/>
          </a:p>
          <a:p>
            <a:r>
              <a:rPr lang="en-US" altLang="en-US"/>
              <a:t>7 x 10 = 70	</a:t>
            </a:r>
          </a:p>
          <a:p>
            <a:r>
              <a:rPr lang="en-US" altLang="en-US"/>
              <a:t>7 x 3 = 21</a:t>
            </a:r>
          </a:p>
          <a:p>
            <a:r>
              <a:rPr lang="en-US" altLang="en-US"/>
              <a:t>7 x 13 =  </a:t>
            </a:r>
          </a:p>
        </p:txBody>
      </p:sp>
      <p:sp>
        <p:nvSpPr>
          <p:cNvPr id="196612" name="Rectangle 4">
            <a:extLst>
              <a:ext uri="{FF2B5EF4-FFF2-40B4-BE49-F238E27FC236}">
                <a16:creationId xmlns:a16="http://schemas.microsoft.com/office/drawing/2014/main" id="{F93104B9-23E8-8F48-95A1-4025F4C0C76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/>
              <a:t>4 x 10 =</a:t>
            </a:r>
          </a:p>
          <a:p>
            <a:r>
              <a:rPr lang="en-US" altLang="en-US"/>
              <a:t>4 x 4 = </a:t>
            </a:r>
          </a:p>
          <a:p>
            <a:r>
              <a:rPr lang="en-US" altLang="en-US"/>
              <a:t>4 x 14 =</a:t>
            </a:r>
          </a:p>
          <a:p>
            <a:endParaRPr lang="en-US" altLang="en-US"/>
          </a:p>
          <a:p>
            <a:r>
              <a:rPr lang="en-US" altLang="en-US"/>
              <a:t>9 x 100 = </a:t>
            </a:r>
          </a:p>
          <a:p>
            <a:r>
              <a:rPr lang="en-US" altLang="en-US"/>
              <a:t>9 x 1 =</a:t>
            </a:r>
          </a:p>
          <a:p>
            <a:r>
              <a:rPr lang="en-US" altLang="en-US"/>
              <a:t>9 x 99 =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65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6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6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6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6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6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6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6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6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6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6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6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6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 autoUpdateAnimBg="0"/>
      <p:bldP spid="196612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616</Words>
  <Application>Microsoft Macintosh PowerPoint</Application>
  <PresentationFormat>Widescreen</PresentationFormat>
  <Paragraphs>87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Variables</vt:lpstr>
      <vt:lpstr>Get the answer as fast as your can! Ready?</vt:lpstr>
      <vt:lpstr>Commutative Property</vt:lpstr>
      <vt:lpstr>Get the answer as fast as your can! Ready?</vt:lpstr>
      <vt:lpstr>Identity.  Does not “change number”</vt:lpstr>
      <vt:lpstr>Get the answer as fast as your can! Ready?</vt:lpstr>
      <vt:lpstr>Inverse  Makes the identity. Opposite for addition.   What about Multiplication?  </vt:lpstr>
      <vt:lpstr>Associative. a + (b + c)= (a + b) + c</vt:lpstr>
      <vt:lpstr>Why only ten’s</vt:lpstr>
      <vt:lpstr>Distributive Property</vt:lpstr>
      <vt:lpstr>Important Ideas</vt:lpstr>
      <vt:lpstr>Look Back 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</dc:title>
  <dc:creator>Tom Giambrone</dc:creator>
  <cp:lastModifiedBy>Tom Giambrone</cp:lastModifiedBy>
  <cp:revision>16</cp:revision>
  <cp:lastPrinted>2018-02-01T19:07:15Z</cp:lastPrinted>
  <dcterms:created xsi:type="dcterms:W3CDTF">2018-02-01T18:08:57Z</dcterms:created>
  <dcterms:modified xsi:type="dcterms:W3CDTF">2018-02-05T18:23:50Z</dcterms:modified>
</cp:coreProperties>
</file>